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7200" dirty="0"/>
              <a:t>Zásuvný modul QGIS </a:t>
            </a:r>
            <a:br>
              <a:rPr lang="cs-CZ" sz="7200" dirty="0"/>
            </a:br>
            <a:r>
              <a:rPr lang="cs-CZ" sz="7200" dirty="0"/>
              <a:t>pro terénní radiační průzkum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cs-CZ" dirty="0"/>
              <a:t>Tereza kulovaná</a:t>
            </a:r>
          </a:p>
          <a:p>
            <a:pPr algn="ctr"/>
            <a:r>
              <a:rPr lang="cs-CZ" sz="1600" dirty="0"/>
              <a:t>29. ČERVNA 2017</a:t>
            </a:r>
          </a:p>
        </p:txBody>
      </p:sp>
    </p:spTree>
    <p:extLst>
      <p:ext uri="{BB962C8B-B14F-4D97-AF65-F5344CB8AC3E}">
        <p14:creationId xmlns:p14="http://schemas.microsoft.com/office/powerpoint/2010/main" val="371924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Výstupní data</a:t>
            </a:r>
          </a:p>
        </p:txBody>
      </p:sp>
      <p:pic>
        <p:nvPicPr>
          <p:cNvPr id="8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57915" y="3161212"/>
            <a:ext cx="4937125" cy="2813484"/>
          </a:xfrm>
        </p:spPr>
      </p:pic>
      <p:pic>
        <p:nvPicPr>
          <p:cNvPr id="11" name="Zástupný symbol pro obsah 1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74918" y="1939237"/>
            <a:ext cx="8703120" cy="1020098"/>
          </a:xfrm>
        </p:spPr>
      </p:pic>
    </p:spTree>
    <p:extLst>
      <p:ext uri="{BB962C8B-B14F-4D97-AF65-F5344CB8AC3E}">
        <p14:creationId xmlns:p14="http://schemas.microsoft.com/office/powerpoint/2010/main" val="389256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Grafické uživatelské rozhraní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474958"/>
            <a:ext cx="4601155" cy="2095244"/>
          </a:xfrm>
        </p:spPr>
      </p:pic>
      <p:pic>
        <p:nvPicPr>
          <p:cNvPr id="8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22741" y="2466688"/>
            <a:ext cx="4600914" cy="2103514"/>
          </a:xfrm>
        </p:spPr>
      </p:pic>
    </p:spTree>
    <p:extLst>
      <p:ext uri="{BB962C8B-B14F-4D97-AF65-F5344CB8AC3E}">
        <p14:creationId xmlns:p14="http://schemas.microsoft.com/office/powerpoint/2010/main" val="219710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Protínání zjednodušených polygonů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Rozšíření o bodová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Barevné rozlišení různých úrovní radiace</a:t>
            </a:r>
          </a:p>
          <a:p>
            <a:pPr marL="201168" lvl="1" indent="0">
              <a:buNone/>
            </a:pPr>
            <a:endParaRPr lang="cs-CZ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Licence GNU GPL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 err="1"/>
              <a:t>Repozitář</a:t>
            </a:r>
            <a:r>
              <a:rPr lang="cs-CZ" sz="2400" dirty="0"/>
              <a:t> </a:t>
            </a:r>
            <a:r>
              <a:rPr lang="cs-CZ" sz="2400" dirty="0" err="1"/>
              <a:t>GeoForAll</a:t>
            </a:r>
            <a:r>
              <a:rPr lang="cs-CZ" sz="2400" dirty="0"/>
              <a:t> </a:t>
            </a:r>
            <a:r>
              <a:rPr lang="cs-CZ" sz="2400" dirty="0" err="1"/>
              <a:t>Lab</a:t>
            </a:r>
            <a:endParaRPr lang="cs-CZ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Oficiální QGIS </a:t>
            </a:r>
            <a:r>
              <a:rPr lang="cs-CZ" sz="2400" dirty="0" err="1"/>
              <a:t>repozitář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82533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cs-CZ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cs-CZ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cs-CZ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Děkuji</a:t>
            </a:r>
            <a:r>
              <a:rPr lang="cs-CZ" dirty="0"/>
              <a:t> </a:t>
            </a:r>
            <a:r>
              <a:rPr lang="cs-CZ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za pozornost.</a:t>
            </a:r>
          </a:p>
        </p:txBody>
      </p:sp>
    </p:spTree>
    <p:extLst>
      <p:ext uri="{BB962C8B-B14F-4D97-AF65-F5344CB8AC3E}">
        <p14:creationId xmlns:p14="http://schemas.microsoft.com/office/powerpoint/2010/main" val="385929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Struktura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Zadání a motivace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Terénní radiační průzkum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Zásuvný modul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Závěr</a:t>
            </a:r>
          </a:p>
          <a:p>
            <a:pPr>
              <a:buFont typeface="Wingdings" panose="05000000000000000000" pitchFamily="2" charset="2"/>
              <a:buChar char="§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875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a motivace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674582" cy="402336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Zásuvný modul do QGIS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Automatizace zpracování dat naměřených v rámci terénního radiačního průzkumu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Armáda ČR – 314. centrum výstrahy ZHN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cs-CZ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Python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Reálné využití v praxi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Předchozí spolupráce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4035" y="2111434"/>
            <a:ext cx="4261645" cy="2831627"/>
          </a:xfrm>
        </p:spPr>
      </p:pic>
    </p:spTree>
    <p:extLst>
      <p:ext uri="{BB962C8B-B14F-4D97-AF65-F5344CB8AC3E}">
        <p14:creationId xmlns:p14="http://schemas.microsoft.com/office/powerpoint/2010/main" val="35648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Terénní radiační průzkum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Plošná aktivita [</a:t>
            </a:r>
            <a:r>
              <a:rPr lang="cs-CZ" sz="2400" dirty="0" err="1"/>
              <a:t>Bq</a:t>
            </a:r>
            <a:r>
              <a:rPr lang="cs-CZ" sz="2400" dirty="0"/>
              <a:t>/m2]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Dávkový příkon [</a:t>
            </a:r>
            <a:r>
              <a:rPr lang="cs-CZ" sz="2400" dirty="0" err="1"/>
              <a:t>cGy</a:t>
            </a:r>
            <a:r>
              <a:rPr lang="cs-CZ" sz="2400" dirty="0"/>
              <a:t>/h]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Stacionární detektory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sz="2400" dirty="0"/>
              <a:t>Pozemní a letecký průzkum</a:t>
            </a:r>
          </a:p>
        </p:txBody>
      </p:sp>
    </p:spTree>
    <p:extLst>
      <p:ext uri="{BB962C8B-B14F-4D97-AF65-F5344CB8AC3E}">
        <p14:creationId xmlns:p14="http://schemas.microsoft.com/office/powerpoint/2010/main" val="1670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Technologie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75176" y="4121940"/>
            <a:ext cx="4938712" cy="1668150"/>
          </a:xfrm>
        </p:spPr>
      </p:pic>
      <p:pic>
        <p:nvPicPr>
          <p:cNvPr id="8" name="Zástupný symbol pro obsah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88051" y="1737360"/>
            <a:ext cx="4275208" cy="2045779"/>
          </a:xfr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903" y="3711612"/>
            <a:ext cx="1951383" cy="1951383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836" y="1888774"/>
            <a:ext cx="2024747" cy="22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1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Vstupní data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6650" y="1898480"/>
            <a:ext cx="6297750" cy="3610811"/>
          </a:xfrm>
        </p:spPr>
      </p:pic>
    </p:spTree>
    <p:extLst>
      <p:ext uri="{BB962C8B-B14F-4D97-AF65-F5344CB8AC3E}">
        <p14:creationId xmlns:p14="http://schemas.microsoft.com/office/powerpoint/2010/main" val="10525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Tvorba izolinií</a:t>
            </a:r>
          </a:p>
        </p:txBody>
      </p:sp>
      <p:pic>
        <p:nvPicPr>
          <p:cNvPr id="9" name="Zástupný symbol pro obsah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30126"/>
            <a:ext cx="9026634" cy="2993665"/>
          </a:xfrm>
        </p:spPr>
      </p:pic>
    </p:spTree>
    <p:extLst>
      <p:ext uri="{BB962C8B-B14F-4D97-AF65-F5344CB8AC3E}">
        <p14:creationId xmlns:p14="http://schemas.microsoft.com/office/powerpoint/2010/main" val="188592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Zjednodušené polygony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30125"/>
            <a:ext cx="8841850" cy="2914201"/>
          </a:xfrm>
        </p:spPr>
      </p:pic>
    </p:spTree>
    <p:extLst>
      <p:ext uri="{BB962C8B-B14F-4D97-AF65-F5344CB8AC3E}">
        <p14:creationId xmlns:p14="http://schemas.microsoft.com/office/powerpoint/2010/main" val="91986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Výstupní report</a:t>
            </a:r>
          </a:p>
        </p:txBody>
      </p:sp>
      <p:pic>
        <p:nvPicPr>
          <p:cNvPr id="9" name="Zástupný symbol pro obsah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30125"/>
            <a:ext cx="8113299" cy="4334165"/>
          </a:xfrm>
        </p:spPr>
      </p:pic>
    </p:spTree>
    <p:extLst>
      <p:ext uri="{BB962C8B-B14F-4D97-AF65-F5344CB8AC3E}">
        <p14:creationId xmlns:p14="http://schemas.microsoft.com/office/powerpoint/2010/main" val="9812544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1630</TotalTime>
  <Words>113</Words>
  <Application>Microsoft Office PowerPoint</Application>
  <PresentationFormat>Širokoúhlá obrazovka</PresentationFormat>
  <Paragraphs>39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Wingdings</vt:lpstr>
      <vt:lpstr>Retrospektiva</vt:lpstr>
      <vt:lpstr>Zásuvný modul QGIS  pro terénní radiační průzkum</vt:lpstr>
      <vt:lpstr>Struktura</vt:lpstr>
      <vt:lpstr>Zadání a motivace</vt:lpstr>
      <vt:lpstr>Terénní radiační průzkum</vt:lpstr>
      <vt:lpstr>Technologie</vt:lpstr>
      <vt:lpstr>Vstupní data</vt:lpstr>
      <vt:lpstr>Tvorba izolinií</vt:lpstr>
      <vt:lpstr>Zjednodušené polygony</vt:lpstr>
      <vt:lpstr>Výstupní report</vt:lpstr>
      <vt:lpstr>Výstupní data</vt:lpstr>
      <vt:lpstr>Grafické uživatelské rozhraní</vt:lpstr>
      <vt:lpstr>Závěr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Zásuvný modul QGIS pro terénní radiační průzkum</dc:title>
  <dc:creator>Tereza Kulovaná</dc:creator>
  <cp:lastModifiedBy>Tereza Kulovaná</cp:lastModifiedBy>
  <cp:revision>48</cp:revision>
  <dcterms:created xsi:type="dcterms:W3CDTF">2017-06-27T19:01:41Z</dcterms:created>
  <dcterms:modified xsi:type="dcterms:W3CDTF">2017-06-28T22:37:32Z</dcterms:modified>
</cp:coreProperties>
</file>